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256" r:id="rId2"/>
    <p:sldId id="274" r:id="rId3"/>
    <p:sldId id="257" r:id="rId4"/>
    <p:sldId id="259" r:id="rId5"/>
    <p:sldId id="275" r:id="rId6"/>
    <p:sldId id="260" r:id="rId7"/>
    <p:sldId id="269" r:id="rId8"/>
    <p:sldId id="261" r:id="rId9"/>
    <p:sldId id="262" r:id="rId10"/>
    <p:sldId id="266" r:id="rId11"/>
    <p:sldId id="270" r:id="rId12"/>
    <p:sldId id="271" r:id="rId13"/>
    <p:sldId id="268" r:id="rId14"/>
    <p:sldId id="272" r:id="rId15"/>
    <p:sldId id="273" r:id="rId16"/>
    <p:sldId id="264" r:id="rId17"/>
    <p:sldId id="263" r:id="rId18"/>
    <p:sldId id="276" r:id="rId19"/>
    <p:sldId id="265" r:id="rId2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94756-7CA4-406B-AE64-4427A958E219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A1823-FAF4-4306-8C08-B2BF69B223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05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26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05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5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51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8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3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45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3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40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4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125D1-D04C-4089-8038-042AC2977448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989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ornymorny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yogile.com/maz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York-Code-Coffee/" TargetMode="External"/><Relationship Id="rId2" Type="http://schemas.openxmlformats.org/officeDocument/2006/relationships/hyperlink" Target="http://www.meetup.com/York-Game-Develop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etup.com/Leeds-Code-Doj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rdparadise.com/tech/python/pygame/basics/part1" TargetMode="External"/><Relationship Id="rId2" Type="http://schemas.openxmlformats.org/officeDocument/2006/relationships/hyperlink" Target="https://github.com/YorkCodeDojo/maz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York Code Dojo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Maughan</a:t>
            </a:r>
          </a:p>
          <a:p>
            <a:r>
              <a:rPr lang="en-GB" dirty="0">
                <a:hlinkClick r:id="rId2"/>
              </a:rPr>
              <a:t>mornymorny@gmail.com</a:t>
            </a:r>
            <a:endParaRPr lang="en-GB" dirty="0"/>
          </a:p>
          <a:p>
            <a:r>
              <a:rPr lang="en-GB" dirty="0"/>
              <a:t>Coder @ NVIDIA</a:t>
            </a:r>
          </a:p>
        </p:txBody>
      </p:sp>
    </p:spTree>
    <p:extLst>
      <p:ext uri="{BB962C8B-B14F-4D97-AF65-F5344CB8AC3E}">
        <p14:creationId xmlns:p14="http://schemas.microsoft.com/office/powerpoint/2010/main" val="76365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First, draw this….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68" y="721102"/>
            <a:ext cx="5241776" cy="5241776"/>
          </a:xfrm>
        </p:spPr>
      </p:pic>
    </p:spTree>
    <p:extLst>
      <p:ext uri="{BB962C8B-B14F-4D97-AF65-F5344CB8AC3E}">
        <p14:creationId xmlns:p14="http://schemas.microsoft.com/office/powerpoint/2010/main" val="101743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1 - Binary Tree Maze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Visit all cells, in any order</a:t>
            </a:r>
          </a:p>
          <a:p>
            <a:pPr marL="514350" indent="-514350">
              <a:buAutoNum type="arabicPeriod"/>
            </a:pPr>
            <a:r>
              <a:rPr lang="en-GB" dirty="0"/>
              <a:t>Make a wall in either the east or north side (random)</a:t>
            </a:r>
          </a:p>
          <a:p>
            <a:pPr lvl="1">
              <a:buFontTx/>
              <a:buChar char="-"/>
            </a:pPr>
            <a:r>
              <a:rPr lang="en-GB" dirty="0"/>
              <a:t>Pick ‘the other’ wall if you are at an edge</a:t>
            </a:r>
          </a:p>
          <a:p>
            <a:pPr marL="514350" indent="-514350">
              <a:buAutoNum type="arabicPeriod"/>
            </a:pPr>
            <a:r>
              <a:rPr lang="en-GB" dirty="0"/>
              <a:t>Draw it!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	How does it look?</a:t>
            </a:r>
          </a:p>
          <a:p>
            <a:pPr marL="457200" lvl="1" indent="0">
              <a:buNone/>
            </a:pPr>
            <a:r>
              <a:rPr lang="en-GB" dirty="0"/>
              <a:t>	Any obvious features?</a:t>
            </a:r>
          </a:p>
          <a:p>
            <a:pPr marL="457200" lvl="1" indent="0">
              <a:buNone/>
            </a:pPr>
            <a:r>
              <a:rPr lang="en-GB" dirty="0"/>
              <a:t>	Run the algorithm a few times to get a feel.</a:t>
            </a:r>
          </a:p>
        </p:txBody>
      </p:sp>
    </p:spTree>
    <p:extLst>
      <p:ext uri="{BB962C8B-B14F-4D97-AF65-F5344CB8AC3E}">
        <p14:creationId xmlns:p14="http://schemas.microsoft.com/office/powerpoint/2010/main" val="251323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 – Random Walk Maze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dirty="0"/>
              <a:t>Start at a random cell</a:t>
            </a:r>
          </a:p>
          <a:p>
            <a:pPr marL="514350" indent="-514350">
              <a:buAutoNum type="arabicPeriod"/>
            </a:pPr>
            <a:r>
              <a:rPr lang="en-GB" dirty="0"/>
              <a:t>Pick a random direction to walk in (skip edge cases)</a:t>
            </a:r>
          </a:p>
          <a:p>
            <a:pPr marL="514350" indent="-514350">
              <a:buAutoNum type="arabicPeriod"/>
            </a:pPr>
            <a:r>
              <a:rPr lang="en-GB" dirty="0"/>
              <a:t>Have you never visited the target cell?</a:t>
            </a:r>
          </a:p>
          <a:p>
            <a:pPr lvl="1"/>
            <a:r>
              <a:rPr lang="en-GB" dirty="0"/>
              <a:t>Make a hole and walk through it. </a:t>
            </a:r>
          </a:p>
          <a:p>
            <a:pPr marL="514350" indent="-514350">
              <a:buAutoNum type="arabicPeriod" startAt="4"/>
            </a:pPr>
            <a:r>
              <a:rPr lang="en-GB" dirty="0"/>
              <a:t>Otherwise - walk in anyway, but don’t make a hole</a:t>
            </a:r>
          </a:p>
          <a:p>
            <a:pPr marL="514350" indent="-514350">
              <a:buAutoNum type="arabicPeriod" startAt="4"/>
            </a:pPr>
            <a:r>
              <a:rPr lang="en-GB" dirty="0"/>
              <a:t>Keep going until all cells have been visited</a:t>
            </a:r>
          </a:p>
          <a:p>
            <a:pPr marL="514350" indent="-514350">
              <a:buAutoNum type="arabicPeriod" startAt="4"/>
            </a:pPr>
            <a:r>
              <a:rPr lang="en-GB" dirty="0"/>
              <a:t>Draw it</a:t>
            </a:r>
          </a:p>
          <a:p>
            <a:pPr marL="514350" indent="-514350">
              <a:buAutoNum type="arabicPeriod" startAt="4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How does this compare to Binary Tree?</a:t>
            </a:r>
          </a:p>
        </p:txBody>
      </p:sp>
    </p:spTree>
    <p:extLst>
      <p:ext uri="{BB962C8B-B14F-4D97-AF65-F5344CB8AC3E}">
        <p14:creationId xmlns:p14="http://schemas.microsoft.com/office/powerpoint/2010/main" val="115475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3 - Visualizing Maze Texture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79" y="1476931"/>
            <a:ext cx="4772691" cy="4772691"/>
          </a:xfrm>
        </p:spPr>
      </p:pic>
      <p:sp>
        <p:nvSpPr>
          <p:cNvPr id="5" name="TextBox 4"/>
          <p:cNvSpPr txBox="1"/>
          <p:nvPr/>
        </p:nvSpPr>
        <p:spPr>
          <a:xfrm>
            <a:off x="660903" y="1690688"/>
            <a:ext cx="437414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GB" dirty="0"/>
              <a:t>Set </a:t>
            </a:r>
            <a:r>
              <a:rPr lang="en-GB" dirty="0" err="1"/>
              <a:t>CurrentDistance</a:t>
            </a:r>
            <a:r>
              <a:rPr lang="en-GB" dirty="0"/>
              <a:t> = 0</a:t>
            </a:r>
          </a:p>
          <a:p>
            <a:pPr marL="342900" indent="-342900">
              <a:buAutoNum type="arabicPeriod"/>
            </a:pPr>
            <a:r>
              <a:rPr lang="en-GB" dirty="0"/>
              <a:t>Make a ‘list’ of cells</a:t>
            </a:r>
          </a:p>
          <a:p>
            <a:pPr marL="342900" indent="-342900">
              <a:buAutoNum type="arabicPeriod"/>
            </a:pPr>
            <a:r>
              <a:rPr lang="en-GB" dirty="0"/>
              <a:t>Add the </a:t>
            </a:r>
            <a:r>
              <a:rPr lang="en-GB" dirty="0" err="1"/>
              <a:t>center</a:t>
            </a:r>
            <a:r>
              <a:rPr lang="en-GB" dirty="0"/>
              <a:t> cell</a:t>
            </a:r>
          </a:p>
          <a:p>
            <a:pPr marL="342900" indent="-342900">
              <a:buAutoNum type="arabicPeriod"/>
            </a:pPr>
            <a:r>
              <a:rPr lang="en-GB" dirty="0"/>
              <a:t>Set all cells in list to </a:t>
            </a:r>
            <a:r>
              <a:rPr lang="en-GB" dirty="0" err="1"/>
              <a:t>CurrentDistance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For each cell, walk through all open walls</a:t>
            </a:r>
          </a:p>
          <a:p>
            <a:pPr marL="342900" indent="-342900">
              <a:buAutoNum type="arabicPeriod"/>
            </a:pPr>
            <a:r>
              <a:rPr lang="en-GB" dirty="0"/>
              <a:t>Add all destination cells to the list</a:t>
            </a:r>
          </a:p>
          <a:p>
            <a:pPr marL="342900" indent="-342900">
              <a:buAutoNum type="arabicPeriod"/>
            </a:pPr>
            <a:r>
              <a:rPr lang="en-GB" dirty="0" err="1"/>
              <a:t>CurrentDistance</a:t>
            </a:r>
            <a:r>
              <a:rPr lang="en-GB" dirty="0"/>
              <a:t> + 1</a:t>
            </a:r>
          </a:p>
          <a:p>
            <a:pPr marL="342900" indent="-342900">
              <a:buAutoNum type="arabicPeriod"/>
            </a:pPr>
            <a:r>
              <a:rPr lang="en-GB" dirty="0"/>
              <a:t>Repeat from 4</a:t>
            </a:r>
          </a:p>
          <a:p>
            <a:pPr marL="342900" indent="-342900">
              <a:buAutoNum type="arabicPeriod"/>
            </a:pPr>
            <a:r>
              <a:rPr lang="en-GB" dirty="0"/>
              <a:t>Generate </a:t>
            </a:r>
            <a:r>
              <a:rPr lang="en-GB" dirty="0" err="1"/>
              <a:t>color</a:t>
            </a:r>
            <a:r>
              <a:rPr lang="en-GB" dirty="0"/>
              <a:t> value based on distance</a:t>
            </a:r>
          </a:p>
          <a:p>
            <a:endParaRPr lang="en-GB" dirty="0"/>
          </a:p>
          <a:p>
            <a:r>
              <a:rPr lang="en-GB" dirty="0"/>
              <a:t>“Flood Filling”</a:t>
            </a:r>
          </a:p>
        </p:txBody>
      </p:sp>
    </p:spTree>
    <p:extLst>
      <p:ext uri="{BB962C8B-B14F-4D97-AF65-F5344CB8AC3E}">
        <p14:creationId xmlns:p14="http://schemas.microsoft.com/office/powerpoint/2010/main" val="230902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6869"/>
            <a:ext cx="10515600" cy="1325563"/>
          </a:xfrm>
        </p:spPr>
        <p:txBody>
          <a:bodyPr/>
          <a:lstStyle/>
          <a:p>
            <a:r>
              <a:rPr lang="en-GB" dirty="0"/>
              <a:t>Part 4 – Homework?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175" y="2012010"/>
            <a:ext cx="51514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Coordinate system:</a:t>
            </a:r>
          </a:p>
          <a:p>
            <a:r>
              <a:rPr lang="en-GB" dirty="0"/>
              <a:t>	Ring, Sector – Polar</a:t>
            </a:r>
          </a:p>
          <a:p>
            <a:endParaRPr lang="en-GB" dirty="0"/>
          </a:p>
          <a:p>
            <a:r>
              <a:rPr lang="en-GB" dirty="0"/>
              <a:t>Challenges:</a:t>
            </a:r>
          </a:p>
          <a:p>
            <a:r>
              <a:rPr lang="en-GB" dirty="0"/>
              <a:t>	Subdividing the rings (otherwise looks bad)</a:t>
            </a:r>
          </a:p>
          <a:p>
            <a:r>
              <a:rPr lang="en-GB" dirty="0"/>
              <a:t>	Drawing arcs/Circle?</a:t>
            </a:r>
          </a:p>
          <a:p>
            <a:r>
              <a:rPr lang="en-GB" dirty="0"/>
              <a:t>	Some cells have 2 exits </a:t>
            </a:r>
            <a:r>
              <a:rPr lang="en-GB" dirty="0" err="1"/>
              <a:t>rimward</a:t>
            </a:r>
            <a:r>
              <a:rPr lang="en-GB" dirty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00" y="599161"/>
            <a:ext cx="5904762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www.yogile.com/mazes</a:t>
            </a:r>
            <a:r>
              <a:rPr lang="en-GB" dirty="0"/>
              <a:t> (You don’t need an account)</a:t>
            </a:r>
          </a:p>
          <a:p>
            <a:pPr marL="0" indent="0">
              <a:buNone/>
            </a:pPr>
            <a:r>
              <a:rPr lang="en-GB" dirty="0"/>
              <a:t>Bloopers too!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222626"/>
            <a:ext cx="3169920" cy="2902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36" y="3202472"/>
            <a:ext cx="2973122" cy="290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18" y="3202472"/>
            <a:ext cx="2922270" cy="29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3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Doug/</a:t>
            </a:r>
            <a:r>
              <a:rPr lang="en-GB" dirty="0" err="1"/>
              <a:t>Isotoma</a:t>
            </a:r>
            <a:r>
              <a:rPr lang="en-GB" dirty="0"/>
              <a:t> for the Pizza, Drinks and Venue</a:t>
            </a:r>
          </a:p>
          <a:p>
            <a:r>
              <a:rPr lang="en-GB" dirty="0"/>
              <a:t>David for the .NET drawing code</a:t>
            </a:r>
          </a:p>
        </p:txBody>
      </p:sp>
    </p:spTree>
    <p:extLst>
      <p:ext uri="{BB962C8B-B14F-4D97-AF65-F5344CB8AC3E}">
        <p14:creationId xmlns:p14="http://schemas.microsoft.com/office/powerpoint/2010/main" val="319527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Meetups!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York Game Developers, 3</a:t>
            </a:r>
            <a:r>
              <a:rPr lang="en-GB" baseline="30000" dirty="0"/>
              <a:t>rd</a:t>
            </a:r>
            <a:r>
              <a:rPr lang="en-GB" dirty="0"/>
              <a:t> Thursday, The Crown, York</a:t>
            </a:r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http://www.meetup.com/York-Game-Developers/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York Code &amp; Coffee – Wednesday 7AM+, Perky Peacock </a:t>
            </a:r>
            <a:r>
              <a:rPr lang="en-GB" dirty="0" err="1"/>
              <a:t>Lendal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http://www.meetup.com/York-Code-Coffee/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Leeds Code Dojo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http://www.meetup.com/Leeds-Code-Dojo/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77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Slack – York Developer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Mail me, David or Daniel to get on the group</a:t>
            </a:r>
          </a:p>
          <a:p>
            <a:r>
              <a:rPr lang="en-GB" dirty="0"/>
              <a:t>yorkdevelopers.slack.com</a:t>
            </a:r>
          </a:p>
          <a:p>
            <a:r>
              <a:rPr lang="en-GB" dirty="0"/>
              <a:t>For coders in the York area</a:t>
            </a:r>
          </a:p>
          <a:p>
            <a:pPr lvl="1"/>
            <a:r>
              <a:rPr lang="en-GB" dirty="0"/>
              <a:t>Channels for #</a:t>
            </a:r>
            <a:r>
              <a:rPr lang="en-GB" dirty="0" err="1"/>
              <a:t>gamedev</a:t>
            </a:r>
            <a:r>
              <a:rPr lang="en-GB" dirty="0"/>
              <a:t>, #</a:t>
            </a:r>
            <a:r>
              <a:rPr lang="en-GB" dirty="0" err="1"/>
              <a:t>codeandcoffee</a:t>
            </a:r>
            <a:r>
              <a:rPr lang="en-GB" dirty="0"/>
              <a:t>, #</a:t>
            </a:r>
            <a:r>
              <a:rPr lang="en-GB" dirty="0" err="1"/>
              <a:t>yorkcodedojo</a:t>
            </a:r>
            <a:r>
              <a:rPr lang="en-GB" dirty="0"/>
              <a:t>,#development,….</a:t>
            </a:r>
          </a:p>
        </p:txBody>
      </p:sp>
    </p:spTree>
    <p:extLst>
      <p:ext uri="{BB962C8B-B14F-4D97-AF65-F5344CB8AC3E}">
        <p14:creationId xmlns:p14="http://schemas.microsoft.com/office/powerpoint/2010/main" val="3357328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16749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09" y="729000"/>
            <a:ext cx="4952381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9125" y="6230369"/>
            <a:ext cx="111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“Pacman”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810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25432-the-witness-windows-screenshot-solving-a-puzzle-such-as-thi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2059" y="6230369"/>
            <a:ext cx="1541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“The Witness”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MazeMomPic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963"/>
            <a:ext cx="12192000" cy="51704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7195" y="6211669"/>
            <a:ext cx="1526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“Harry Potter”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18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95" y="549305"/>
            <a:ext cx="9142857" cy="5142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7195" y="6211669"/>
            <a:ext cx="14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“The Shining”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89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Perfect</a:t>
            </a:r>
            <a:r>
              <a:rPr lang="en-GB" dirty="0"/>
              <a:t> – Every cell can reach every other cell by exactly one path</a:t>
            </a:r>
          </a:p>
          <a:p>
            <a:pPr lvl="1"/>
            <a:r>
              <a:rPr lang="en-GB" dirty="0"/>
              <a:t>No Loops</a:t>
            </a:r>
          </a:p>
          <a:p>
            <a:pPr lvl="1"/>
            <a:r>
              <a:rPr lang="en-GB" dirty="0"/>
              <a:t>No self intersections</a:t>
            </a:r>
          </a:p>
          <a:p>
            <a:pPr lvl="1"/>
            <a:r>
              <a:rPr lang="en-GB" dirty="0"/>
              <a:t>‘Spanning Tree’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Braid</a:t>
            </a:r>
          </a:p>
          <a:p>
            <a:pPr lvl="1"/>
            <a:r>
              <a:rPr lang="en-GB" dirty="0"/>
              <a:t>Loops, intersections</a:t>
            </a:r>
          </a:p>
          <a:p>
            <a:pPr lvl="1"/>
            <a:r>
              <a:rPr lang="en-GB" dirty="0"/>
              <a:t>We won’t build these today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Texture</a:t>
            </a:r>
            <a:r>
              <a:rPr lang="en-GB" dirty="0"/>
              <a:t> – The ‘feel’ of the maze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Bias</a:t>
            </a:r>
            <a:r>
              <a:rPr lang="en-GB" dirty="0"/>
              <a:t> – If the maze favours a given direction / shape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91" y="2520468"/>
            <a:ext cx="2402629" cy="24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002" y="365125"/>
            <a:ext cx="10515600" cy="1325563"/>
          </a:xfrm>
        </p:spPr>
        <p:txBody>
          <a:bodyPr/>
          <a:lstStyle/>
          <a:p>
            <a:r>
              <a:rPr lang="en-GB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Generate mazes</a:t>
            </a:r>
          </a:p>
          <a:p>
            <a:pPr lvl="1"/>
            <a:r>
              <a:rPr lang="en-GB" dirty="0"/>
              <a:t>Binary Tree</a:t>
            </a:r>
          </a:p>
          <a:p>
            <a:pPr lvl="1"/>
            <a:r>
              <a:rPr lang="en-GB" dirty="0"/>
              <a:t>Random Walk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Visualize ‘Texture’</a:t>
            </a:r>
          </a:p>
          <a:p>
            <a:pPr lvl="1"/>
            <a:r>
              <a:rPr lang="en-GB" dirty="0"/>
              <a:t>Use a simplified </a:t>
            </a:r>
            <a:r>
              <a:rPr lang="en-GB" dirty="0" err="1"/>
              <a:t>Djikstra</a:t>
            </a:r>
            <a:r>
              <a:rPr lang="en-GB" dirty="0"/>
              <a:t> algorithm to find cell distances</a:t>
            </a:r>
          </a:p>
          <a:p>
            <a:pPr lvl="1"/>
            <a:r>
              <a:rPr lang="en-GB" dirty="0"/>
              <a:t>Display distance as </a:t>
            </a:r>
            <a:r>
              <a:rPr lang="en-GB" dirty="0" err="1"/>
              <a:t>color</a:t>
            </a:r>
            <a:r>
              <a:rPr lang="en-GB" dirty="0"/>
              <a:t>	</a:t>
            </a:r>
          </a:p>
          <a:p>
            <a:pPr lvl="1"/>
            <a:r>
              <a:rPr lang="en-GB" dirty="0"/>
              <a:t>Compare the algorithms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(Harder)</a:t>
            </a:r>
          </a:p>
          <a:p>
            <a:pPr marL="0" indent="0">
              <a:buNone/>
            </a:pPr>
            <a:r>
              <a:rPr lang="en-GB" dirty="0"/>
              <a:t>      Generate Polar Maze with either of the above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09" y="1502741"/>
            <a:ext cx="1540193" cy="1540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96" y="2170631"/>
            <a:ext cx="1924050" cy="1924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96" y="4229618"/>
            <a:ext cx="2273724" cy="22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6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3029" y="1648286"/>
            <a:ext cx="10515600" cy="4351338"/>
          </a:xfrm>
        </p:spPr>
        <p:txBody>
          <a:bodyPr/>
          <a:lstStyle/>
          <a:p>
            <a:r>
              <a:rPr lang="en-GB" dirty="0"/>
              <a:t>Think about a grid of cells, and how to represent them</a:t>
            </a:r>
          </a:p>
          <a:p>
            <a:pPr lvl="1"/>
            <a:r>
              <a:rPr lang="en-GB" dirty="0"/>
              <a:t>Links between cells</a:t>
            </a:r>
          </a:p>
          <a:p>
            <a:pPr marL="914400" lvl="2" indent="0">
              <a:buNone/>
            </a:pPr>
            <a:r>
              <a:rPr lang="en-GB" dirty="0"/>
              <a:t>Cell-&gt;neighbours[4]</a:t>
            </a:r>
          </a:p>
          <a:p>
            <a:pPr marL="914400" lvl="2" indent="0">
              <a:buNone/>
            </a:pPr>
            <a:r>
              <a:rPr lang="en-GB" dirty="0"/>
              <a:t>Cell-&gt;holes[4]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Grid</a:t>
            </a:r>
          </a:p>
          <a:p>
            <a:pPr marL="914400" lvl="2" indent="0">
              <a:buNone/>
            </a:pPr>
            <a:r>
              <a:rPr lang="en-GB" dirty="0"/>
              <a:t>Cells[Width][Height]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Coordinates	</a:t>
            </a:r>
          </a:p>
          <a:p>
            <a:pPr marL="457200" lvl="1" indent="0">
              <a:buNone/>
            </a:pPr>
            <a:r>
              <a:rPr lang="en-GB" dirty="0"/>
              <a:t>	x, 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53251" y="3208713"/>
            <a:ext cx="1030778" cy="107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0,0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23367" y="3208713"/>
            <a:ext cx="1030778" cy="107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1, 0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23367" y="4746568"/>
            <a:ext cx="1030778" cy="107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1,1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53251" y="4746568"/>
            <a:ext cx="1030778" cy="107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0,1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467898" y="3746269"/>
            <a:ext cx="1396538" cy="0"/>
          </a:xfrm>
          <a:prstGeom prst="straightConnector1">
            <a:avLst/>
          </a:prstGeom>
          <a:ln w="76200">
            <a:headEnd type="triangle"/>
            <a:tailEnd type="triangle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168640" y="4028902"/>
            <a:ext cx="0" cy="953193"/>
          </a:xfrm>
          <a:prstGeom prst="straightConnector1">
            <a:avLst/>
          </a:prstGeom>
          <a:ln w="76200">
            <a:headEnd type="triangle"/>
            <a:tailEnd type="triangle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263" y="3334067"/>
            <a:ext cx="2354147" cy="235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4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144" y="1571839"/>
            <a:ext cx="10515600" cy="4865390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accent6"/>
                </a:solidFill>
              </a:rPr>
              <a:t>ASCII Art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solidFill>
                  <a:schemeClr val="accent6"/>
                </a:solidFill>
              </a:rPr>
              <a:t>X0X00X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6"/>
                </a:solidFill>
              </a:rPr>
              <a:t>X00X00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6"/>
                </a:solidFill>
              </a:rPr>
              <a:t>X00000</a:t>
            </a:r>
          </a:p>
          <a:p>
            <a:pPr marL="457200" lvl="1" indent="0">
              <a:buNone/>
            </a:pPr>
            <a:endParaRPr lang="en-GB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https://github.com/YorkCodeDojo/mazes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Drawing Lines, Circles, Arcs, Boxes to Bitmap in cross-platform C++</a:t>
            </a:r>
          </a:p>
          <a:p>
            <a:pPr marL="0" indent="0">
              <a:buNone/>
            </a:pPr>
            <a:r>
              <a:rPr lang="en-GB" dirty="0"/>
              <a:t>	Drawing Lines, Circles, Boxes to screen F#, C#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http://www.nerdparadise.com/tech/python/pygame/basics/part1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Python game library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pygame.draw.rect</a:t>
            </a:r>
            <a:r>
              <a:rPr lang="en-GB" dirty="0"/>
              <a:t>(screen, (0, 128, 255), </a:t>
            </a:r>
            <a:r>
              <a:rPr lang="en-GB" dirty="0" err="1"/>
              <a:t>pygame.Rect</a:t>
            </a:r>
            <a:r>
              <a:rPr lang="en-GB" dirty="0"/>
              <a:t>(30, 30, 60, 60))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163" y="2306160"/>
            <a:ext cx="1589517" cy="158951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855014" y="1667446"/>
            <a:ext cx="256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dirty="0">
                <a:solidFill>
                  <a:srgbClr val="FFFF00"/>
                </a:solidFill>
              </a:rPr>
              <a:t>Edges &amp; Boxes</a:t>
            </a:r>
          </a:p>
          <a:p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6529355" y="1823527"/>
            <a:ext cx="115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GB" dirty="0">
              <a:solidFill>
                <a:schemeClr val="accent2"/>
              </a:solidFill>
            </a:endParaRPr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243" y="2298347"/>
            <a:ext cx="1592586" cy="15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25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Words>438</Words>
  <Application>Microsoft Office PowerPoint</Application>
  <PresentationFormat>Widescreen</PresentationFormat>
  <Paragraphs>128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York Code Dojo</vt:lpstr>
      <vt:lpstr>PowerPoint Presentation</vt:lpstr>
      <vt:lpstr>PowerPoint Presentation</vt:lpstr>
      <vt:lpstr>PowerPoint Presentation</vt:lpstr>
      <vt:lpstr>PowerPoint Presentation</vt:lpstr>
      <vt:lpstr>Terms</vt:lpstr>
      <vt:lpstr>Today</vt:lpstr>
      <vt:lpstr>Structure</vt:lpstr>
      <vt:lpstr>Drawing</vt:lpstr>
      <vt:lpstr>First, draw this….</vt:lpstr>
      <vt:lpstr>Part 1 - Binary Tree Maze Generation</vt:lpstr>
      <vt:lpstr>Part 2 – Random Walk Maze Generation</vt:lpstr>
      <vt:lpstr>Part 3 - Visualizing Maze Texture</vt:lpstr>
      <vt:lpstr>Part 4 – Homework?</vt:lpstr>
      <vt:lpstr>Results….</vt:lpstr>
      <vt:lpstr>Thanks</vt:lpstr>
      <vt:lpstr>Meetups!</vt:lpstr>
      <vt:lpstr>Slack – York Developer Community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York Code Dojo</dc:title>
  <dc:creator>Chris Maughan</dc:creator>
  <cp:lastModifiedBy>Chris Maughan</cp:lastModifiedBy>
  <cp:revision>32</cp:revision>
  <cp:lastPrinted>2016-05-11T11:29:04Z</cp:lastPrinted>
  <dcterms:created xsi:type="dcterms:W3CDTF">2016-05-11T08:14:52Z</dcterms:created>
  <dcterms:modified xsi:type="dcterms:W3CDTF">2016-05-11T21:39:14Z</dcterms:modified>
</cp:coreProperties>
</file>